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1" r:id="rId6"/>
    <p:sldId id="262" r:id="rId7"/>
    <p:sldId id="263" r:id="rId8"/>
    <p:sldId id="264" r:id="rId9"/>
    <p:sldId id="265" r:id="rId10"/>
    <p:sldId id="266" r:id="rId11"/>
    <p:sldId id="279" r:id="rId12"/>
    <p:sldId id="280" r:id="rId13"/>
    <p:sldId id="273" r:id="rId14"/>
    <p:sldId id="274" r:id="rId15"/>
    <p:sldId id="278" r:id="rId16"/>
    <p:sldId id="275"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5BCE11-57D0-4988-8EAF-7E9D3E55322E}" type="datetimeFigureOut">
              <a:rPr lang="en-IN" smtClean="0"/>
              <a:t>22-09-2020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B92801-74E0-40A0-AF49-7A55131FDADA}" type="slidenum">
              <a:rPr lang="en-IN" smtClean="0"/>
              <a:t>‹#›</a:t>
            </a:fld>
            <a:endParaRPr lang="en-IN"/>
          </a:p>
        </p:txBody>
      </p:sp>
    </p:spTree>
    <p:extLst>
      <p:ext uri="{BB962C8B-B14F-4D97-AF65-F5344CB8AC3E}">
        <p14:creationId xmlns:p14="http://schemas.microsoft.com/office/powerpoint/2010/main" val="1916426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8DB40D5-58E9-46AE-8B19-62E9081739A2}" type="datetimeFigureOut">
              <a:rPr lang="en-IN" smtClean="0"/>
              <a:t>22-09-2020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CA26D1-5199-41AF-A00F-6CD4279F86DC}" type="slidenum">
              <a:rPr lang="en-IN" smtClean="0"/>
              <a:t>‹#›</a:t>
            </a:fld>
            <a:endParaRPr lang="en-IN"/>
          </a:p>
        </p:txBody>
      </p:sp>
    </p:spTree>
    <p:extLst>
      <p:ext uri="{BB962C8B-B14F-4D97-AF65-F5344CB8AC3E}">
        <p14:creationId xmlns:p14="http://schemas.microsoft.com/office/powerpoint/2010/main" val="76230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8DB40D5-58E9-46AE-8B19-62E9081739A2}" type="datetimeFigureOut">
              <a:rPr lang="en-IN" smtClean="0"/>
              <a:t>22-09-2020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CA26D1-5199-41AF-A00F-6CD4279F86DC}" type="slidenum">
              <a:rPr lang="en-IN" smtClean="0"/>
              <a:t>‹#›</a:t>
            </a:fld>
            <a:endParaRPr lang="en-IN"/>
          </a:p>
        </p:txBody>
      </p:sp>
    </p:spTree>
    <p:extLst>
      <p:ext uri="{BB962C8B-B14F-4D97-AF65-F5344CB8AC3E}">
        <p14:creationId xmlns:p14="http://schemas.microsoft.com/office/powerpoint/2010/main" val="2144137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8DB40D5-58E9-46AE-8B19-62E9081739A2}" type="datetimeFigureOut">
              <a:rPr lang="en-IN" smtClean="0"/>
              <a:t>22-09-2020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CA26D1-5199-41AF-A00F-6CD4279F86DC}" type="slidenum">
              <a:rPr lang="en-IN" smtClean="0"/>
              <a:t>‹#›</a:t>
            </a:fld>
            <a:endParaRPr lang="en-IN"/>
          </a:p>
        </p:txBody>
      </p:sp>
    </p:spTree>
    <p:extLst>
      <p:ext uri="{BB962C8B-B14F-4D97-AF65-F5344CB8AC3E}">
        <p14:creationId xmlns:p14="http://schemas.microsoft.com/office/powerpoint/2010/main" val="2907030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8DB40D5-58E9-46AE-8B19-62E9081739A2}" type="datetimeFigureOut">
              <a:rPr lang="en-IN" smtClean="0"/>
              <a:t>22-09-2020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CA26D1-5199-41AF-A00F-6CD4279F86DC}" type="slidenum">
              <a:rPr lang="en-IN" smtClean="0"/>
              <a:t>‹#›</a:t>
            </a:fld>
            <a:endParaRPr lang="en-IN"/>
          </a:p>
        </p:txBody>
      </p:sp>
    </p:spTree>
    <p:extLst>
      <p:ext uri="{BB962C8B-B14F-4D97-AF65-F5344CB8AC3E}">
        <p14:creationId xmlns:p14="http://schemas.microsoft.com/office/powerpoint/2010/main" val="2600592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DB40D5-58E9-46AE-8B19-62E9081739A2}" type="datetimeFigureOut">
              <a:rPr lang="en-IN" smtClean="0"/>
              <a:t>22-09-2020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CA26D1-5199-41AF-A00F-6CD4279F86DC}" type="slidenum">
              <a:rPr lang="en-IN" smtClean="0"/>
              <a:t>‹#›</a:t>
            </a:fld>
            <a:endParaRPr lang="en-IN"/>
          </a:p>
        </p:txBody>
      </p:sp>
    </p:spTree>
    <p:extLst>
      <p:ext uri="{BB962C8B-B14F-4D97-AF65-F5344CB8AC3E}">
        <p14:creationId xmlns:p14="http://schemas.microsoft.com/office/powerpoint/2010/main" val="1511432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8DB40D5-58E9-46AE-8B19-62E9081739A2}" type="datetimeFigureOut">
              <a:rPr lang="en-IN" smtClean="0"/>
              <a:t>22-09-2020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CA26D1-5199-41AF-A00F-6CD4279F86DC}" type="slidenum">
              <a:rPr lang="en-IN" smtClean="0"/>
              <a:t>‹#›</a:t>
            </a:fld>
            <a:endParaRPr lang="en-IN"/>
          </a:p>
        </p:txBody>
      </p:sp>
    </p:spTree>
    <p:extLst>
      <p:ext uri="{BB962C8B-B14F-4D97-AF65-F5344CB8AC3E}">
        <p14:creationId xmlns:p14="http://schemas.microsoft.com/office/powerpoint/2010/main" val="4188362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8DB40D5-58E9-46AE-8B19-62E9081739A2}" type="datetimeFigureOut">
              <a:rPr lang="en-IN" smtClean="0"/>
              <a:t>22-09-2020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9CA26D1-5199-41AF-A00F-6CD4279F86DC}" type="slidenum">
              <a:rPr lang="en-IN" smtClean="0"/>
              <a:t>‹#›</a:t>
            </a:fld>
            <a:endParaRPr lang="en-IN"/>
          </a:p>
        </p:txBody>
      </p:sp>
    </p:spTree>
    <p:extLst>
      <p:ext uri="{BB962C8B-B14F-4D97-AF65-F5344CB8AC3E}">
        <p14:creationId xmlns:p14="http://schemas.microsoft.com/office/powerpoint/2010/main" val="2479095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8DB40D5-58E9-46AE-8B19-62E9081739A2}" type="datetimeFigureOut">
              <a:rPr lang="en-IN" smtClean="0"/>
              <a:t>22-09-2020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9CA26D1-5199-41AF-A00F-6CD4279F86DC}" type="slidenum">
              <a:rPr lang="en-IN" smtClean="0"/>
              <a:t>‹#›</a:t>
            </a:fld>
            <a:endParaRPr lang="en-IN"/>
          </a:p>
        </p:txBody>
      </p:sp>
    </p:spTree>
    <p:extLst>
      <p:ext uri="{BB962C8B-B14F-4D97-AF65-F5344CB8AC3E}">
        <p14:creationId xmlns:p14="http://schemas.microsoft.com/office/powerpoint/2010/main" val="853201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DB40D5-58E9-46AE-8B19-62E9081739A2}" type="datetimeFigureOut">
              <a:rPr lang="en-IN" smtClean="0"/>
              <a:t>22-09-2020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9CA26D1-5199-41AF-A00F-6CD4279F86DC}" type="slidenum">
              <a:rPr lang="en-IN" smtClean="0"/>
              <a:t>‹#›</a:t>
            </a:fld>
            <a:endParaRPr lang="en-IN"/>
          </a:p>
        </p:txBody>
      </p:sp>
    </p:spTree>
    <p:extLst>
      <p:ext uri="{BB962C8B-B14F-4D97-AF65-F5344CB8AC3E}">
        <p14:creationId xmlns:p14="http://schemas.microsoft.com/office/powerpoint/2010/main" val="3028634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DB40D5-58E9-46AE-8B19-62E9081739A2}" type="datetimeFigureOut">
              <a:rPr lang="en-IN" smtClean="0"/>
              <a:t>22-09-2020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CA26D1-5199-41AF-A00F-6CD4279F86DC}" type="slidenum">
              <a:rPr lang="en-IN" smtClean="0"/>
              <a:t>‹#›</a:t>
            </a:fld>
            <a:endParaRPr lang="en-IN"/>
          </a:p>
        </p:txBody>
      </p:sp>
    </p:spTree>
    <p:extLst>
      <p:ext uri="{BB962C8B-B14F-4D97-AF65-F5344CB8AC3E}">
        <p14:creationId xmlns:p14="http://schemas.microsoft.com/office/powerpoint/2010/main" val="136711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DB40D5-58E9-46AE-8B19-62E9081739A2}" type="datetimeFigureOut">
              <a:rPr lang="en-IN" smtClean="0"/>
              <a:t>22-09-2020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CA26D1-5199-41AF-A00F-6CD4279F86DC}" type="slidenum">
              <a:rPr lang="en-IN" smtClean="0"/>
              <a:t>‹#›</a:t>
            </a:fld>
            <a:endParaRPr lang="en-IN"/>
          </a:p>
        </p:txBody>
      </p:sp>
    </p:spTree>
    <p:extLst>
      <p:ext uri="{BB962C8B-B14F-4D97-AF65-F5344CB8AC3E}">
        <p14:creationId xmlns:p14="http://schemas.microsoft.com/office/powerpoint/2010/main" val="1684305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B40D5-58E9-46AE-8B19-62E9081739A2}" type="datetimeFigureOut">
              <a:rPr lang="en-IN" smtClean="0"/>
              <a:t>22-09-2020</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A26D1-5199-41AF-A00F-6CD4279F86DC}" type="slidenum">
              <a:rPr lang="en-IN" smtClean="0"/>
              <a:t>‹#›</a:t>
            </a:fld>
            <a:endParaRPr lang="en-IN"/>
          </a:p>
        </p:txBody>
      </p:sp>
    </p:spTree>
    <p:extLst>
      <p:ext uri="{BB962C8B-B14F-4D97-AF65-F5344CB8AC3E}">
        <p14:creationId xmlns:p14="http://schemas.microsoft.com/office/powerpoint/2010/main" val="49922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260648"/>
            <a:ext cx="8640960" cy="6264695"/>
          </a:xfrm>
        </p:spPr>
        <p:txBody>
          <a:bodyPr>
            <a:normAutofit/>
          </a:bodyPr>
          <a:lstStyle/>
          <a:p>
            <a:r>
              <a:rPr lang="hi-IN" sz="2000" b="1" dirty="0"/>
              <a:t> </a:t>
            </a:r>
            <a:r>
              <a:rPr lang="en-GB" sz="2000" b="1" dirty="0" smtClean="0"/>
              <a:t>TRAVEL </a:t>
            </a:r>
            <a:r>
              <a:rPr lang="en-GB" sz="2000" b="1" dirty="0"/>
              <a:t>WEBSITE</a:t>
            </a:r>
            <a:r>
              <a:rPr lang="en-US" sz="2000" dirty="0"/>
              <a:t/>
            </a:r>
            <a:br>
              <a:rPr lang="en-US" sz="2000" dirty="0"/>
            </a:br>
            <a:r>
              <a:rPr lang="en-GB" sz="2000" dirty="0"/>
              <a:t> </a:t>
            </a:r>
            <a:r>
              <a:rPr lang="en-US" sz="2000" dirty="0"/>
              <a:t/>
            </a:r>
            <a:br>
              <a:rPr lang="en-US" sz="2000" dirty="0"/>
            </a:br>
            <a:r>
              <a:rPr lang="en-GB" sz="2000" b="1" dirty="0"/>
              <a:t>PRADYUMAN PRATAP SINGH</a:t>
            </a:r>
            <a:r>
              <a:rPr lang="en-US" sz="2000" dirty="0"/>
              <a:t/>
            </a:r>
            <a:br>
              <a:rPr lang="en-US" sz="2000" dirty="0"/>
            </a:br>
            <a:r>
              <a:rPr lang="en-IN" sz="2000" dirty="0" smtClean="0">
                <a:latin typeface="Times New Roman" pitchFamily="18" charset="0"/>
                <a:cs typeface="Times New Roman" pitchFamily="18" charset="0"/>
              </a:rPr>
              <a:t/>
            </a:r>
            <a:br>
              <a:rPr lang="en-IN" sz="2000" dirty="0" smtClean="0">
                <a:latin typeface="Times New Roman" pitchFamily="18" charset="0"/>
                <a:cs typeface="Times New Roman" pitchFamily="18" charset="0"/>
              </a:rPr>
            </a:br>
            <a:r>
              <a:rPr lang="en-GB" sz="2000" b="1" dirty="0"/>
              <a:t>2017-301-125</a:t>
            </a:r>
            <a:r>
              <a:rPr lang="en-US" sz="2000" dirty="0"/>
              <a:t/>
            </a:r>
            <a:br>
              <a:rPr lang="en-US" sz="2000" dirty="0"/>
            </a:br>
            <a:r>
              <a:rPr lang="en-IN" sz="2000" dirty="0" smtClean="0">
                <a:latin typeface="Times New Roman" pitchFamily="18" charset="0"/>
                <a:cs typeface="Times New Roman" pitchFamily="18" charset="0"/>
              </a:rPr>
              <a:t/>
            </a:r>
            <a:br>
              <a:rPr lang="en-IN" sz="2000" dirty="0" smtClean="0">
                <a:latin typeface="Times New Roman" pitchFamily="18" charset="0"/>
                <a:cs typeface="Times New Roman" pitchFamily="18" charset="0"/>
              </a:rPr>
            </a:br>
            <a:r>
              <a:rPr lang="en-GB" sz="2000" b="1" dirty="0" err="1"/>
              <a:t>Dr.</a:t>
            </a:r>
            <a:r>
              <a:rPr lang="en-GB" sz="2000" b="1" dirty="0"/>
              <a:t> Samar </a:t>
            </a:r>
            <a:r>
              <a:rPr lang="en-GB" sz="2000" b="1" dirty="0" err="1"/>
              <a:t>Wazir</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384326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prady\Desktop\Travel\SNAPSHOTS\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620688"/>
            <a:ext cx="8544272" cy="4806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517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prady\Desktop\Travel\SNAPSHOTS\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764704"/>
            <a:ext cx="8832304" cy="496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47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C:\Users\prady\Desktop\Travel\SNAPSHOTS\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908720"/>
            <a:ext cx="8904312" cy="500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853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smtClean="0">
                <a:latin typeface="Times New Roman" pitchFamily="18" charset="0"/>
                <a:cs typeface="Times New Roman" pitchFamily="18" charset="0"/>
              </a:rPr>
              <a:t>CONCLUSION</a:t>
            </a:r>
            <a:endParaRPr lang="en-IN" sz="2800" b="1" dirty="0">
              <a:latin typeface="Times New Roman" pitchFamily="18" charset="0"/>
              <a:cs typeface="Times New Roman" pitchFamily="18" charset="0"/>
            </a:endParaRPr>
          </a:p>
        </p:txBody>
      </p:sp>
      <p:sp>
        <p:nvSpPr>
          <p:cNvPr id="3" name="Rectangle 2"/>
          <p:cNvSpPr/>
          <p:nvPr/>
        </p:nvSpPr>
        <p:spPr>
          <a:xfrm>
            <a:off x="332664" y="1484784"/>
            <a:ext cx="8496944" cy="1569660"/>
          </a:xfrm>
          <a:prstGeom prst="rect">
            <a:avLst/>
          </a:prstGeom>
        </p:spPr>
        <p:txBody>
          <a:bodyPr wrap="square">
            <a:spAutoFit/>
          </a:bodyPr>
          <a:lstStyle/>
          <a:p>
            <a:pPr algn="ctr"/>
            <a:r>
              <a:rPr lang="en-GB" sz="2400" dirty="0" smtClean="0"/>
              <a:t>This </a:t>
            </a:r>
            <a:r>
              <a:rPr lang="en-GB" sz="2400" dirty="0"/>
              <a:t>project will help the Travelling firm to promote their business online and gain more user as well as help the users to directly access the widely available information.</a:t>
            </a:r>
            <a:endParaRPr lang="en-US" sz="2400" dirty="0"/>
          </a:p>
          <a:p>
            <a:pPr algn="ctr"/>
            <a:r>
              <a:rPr lang="en-US" sz="2400" dirty="0" smtClean="0">
                <a:latin typeface="Times New Roman" pitchFamily="18" charset="0"/>
                <a:cs typeface="Times New Roman" pitchFamily="18" charset="0"/>
              </a:rPr>
              <a:t> </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1515146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smtClean="0">
                <a:latin typeface="Times New Roman" pitchFamily="18" charset="0"/>
                <a:cs typeface="Times New Roman" pitchFamily="18" charset="0"/>
              </a:rPr>
              <a:t>LIMITATIONS AND FUTURE </a:t>
            </a:r>
            <a:r>
              <a:rPr lang="en-IN" sz="2800" b="1" dirty="0" smtClean="0">
                <a:latin typeface="Times New Roman" pitchFamily="18" charset="0"/>
                <a:cs typeface="Times New Roman" pitchFamily="18" charset="0"/>
              </a:rPr>
              <a:t>SCOPE</a:t>
            </a:r>
            <a:endParaRPr lang="en-IN" sz="2800" b="1" dirty="0">
              <a:latin typeface="Times New Roman" pitchFamily="18" charset="0"/>
              <a:cs typeface="Times New Roman" pitchFamily="18" charset="0"/>
            </a:endParaRPr>
          </a:p>
        </p:txBody>
      </p:sp>
      <p:sp>
        <p:nvSpPr>
          <p:cNvPr id="3" name="Rectangle 2"/>
          <p:cNvSpPr/>
          <p:nvPr/>
        </p:nvSpPr>
        <p:spPr>
          <a:xfrm>
            <a:off x="251520" y="1443841"/>
            <a:ext cx="8784976" cy="5355312"/>
          </a:xfrm>
          <a:prstGeom prst="rect">
            <a:avLst/>
          </a:prstGeom>
        </p:spPr>
        <p:txBody>
          <a:bodyPr wrap="square">
            <a:spAutoFit/>
          </a:bodyPr>
          <a:lstStyle/>
          <a:p>
            <a:r>
              <a:rPr lang="en-GB" b="1" dirty="0"/>
              <a:t>LIMITATIONS</a:t>
            </a:r>
            <a:endParaRPr lang="en-US" dirty="0"/>
          </a:p>
          <a:p>
            <a:r>
              <a:rPr lang="en-GB" dirty="0"/>
              <a:t> </a:t>
            </a:r>
            <a:endParaRPr lang="en-US" dirty="0"/>
          </a:p>
          <a:p>
            <a:r>
              <a:rPr lang="en-GB" dirty="0"/>
              <a:t>• Internet Reliance – The one flaw with the internet is it is not everywhere yet. If your internet goes down or you happen to be in an area that has not been connected yet you will not be able to access your web app.</a:t>
            </a:r>
            <a:endParaRPr lang="en-US" dirty="0"/>
          </a:p>
          <a:p>
            <a:r>
              <a:rPr lang="en-GB" dirty="0"/>
              <a:t> </a:t>
            </a:r>
            <a:endParaRPr lang="en-US" dirty="0"/>
          </a:p>
          <a:p>
            <a:r>
              <a:rPr lang="en-GB" dirty="0"/>
              <a:t>• Security – There is no denying that your data is less secure when it’s in the cloud, especially when users from all over the world are accessing the same server hosted by a third party. Although there are ways to reduce your risk, email encryption and SSL enforcement for secure HTTPS access are just two examples.</a:t>
            </a:r>
            <a:endParaRPr lang="en-US" dirty="0"/>
          </a:p>
          <a:p>
            <a:r>
              <a:rPr lang="en-GB" dirty="0"/>
              <a:t> </a:t>
            </a:r>
            <a:endParaRPr lang="en-US" dirty="0"/>
          </a:p>
          <a:p>
            <a:r>
              <a:rPr lang="en-GB" dirty="0"/>
              <a:t>• Reduced speed – A web app will probably be slower than an application hosted on your company’s server. You need to decide if a slight reduction in speed is worth the worldwide access.</a:t>
            </a:r>
            <a:endParaRPr lang="en-US" dirty="0"/>
          </a:p>
          <a:p>
            <a:r>
              <a:rPr lang="en-GB" dirty="0"/>
              <a:t> </a:t>
            </a:r>
            <a:endParaRPr lang="en-US" dirty="0"/>
          </a:p>
          <a:p>
            <a:r>
              <a:rPr lang="en-GB" dirty="0"/>
              <a:t>• Browser Support – Unfortunately, we do not all use one version of a browser because we are given a choice. This means you will have to make sure your web app is supported across various browsers and for various screen sizes.</a:t>
            </a:r>
            <a:endParaRPr lang="en-US" dirty="0"/>
          </a:p>
          <a:p>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674191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323528" y="1052513"/>
            <a:ext cx="7906072" cy="5073650"/>
          </a:xfrm>
        </p:spPr>
        <p:txBody>
          <a:bodyPr>
            <a:normAutofit/>
          </a:bodyPr>
          <a:lstStyle/>
          <a:p>
            <a:pPr marL="0" indent="0">
              <a:buNone/>
            </a:pPr>
            <a:r>
              <a:rPr lang="en-GB" sz="2000" b="1" dirty="0">
                <a:latin typeface="Times New Roman" panose="02020603050405020304" pitchFamily="18" charset="0"/>
                <a:cs typeface="Times New Roman" panose="02020603050405020304" pitchFamily="18" charset="0"/>
              </a:rPr>
              <a:t> </a:t>
            </a:r>
            <a:r>
              <a:rPr lang="en-GB" sz="2000" b="1" dirty="0" smtClean="0">
                <a:latin typeface="Times New Roman" panose="02020603050405020304" pitchFamily="18" charset="0"/>
                <a:cs typeface="Times New Roman" panose="02020603050405020304" pitchFamily="18" charset="0"/>
              </a:rPr>
              <a:t>    </a:t>
            </a:r>
            <a:r>
              <a:rPr lang="en-GB" sz="2000" b="1" dirty="0" smtClean="0">
                <a:latin typeface="Times New Roman" panose="02020603050405020304" pitchFamily="18" charset="0"/>
                <a:cs typeface="Times New Roman" panose="02020603050405020304" pitchFamily="18" charset="0"/>
              </a:rPr>
              <a:t> </a:t>
            </a:r>
            <a:r>
              <a:rPr lang="en-GB" sz="2000" b="1" dirty="0"/>
              <a:t>FUTURE SCOPE</a:t>
            </a:r>
            <a:endParaRPr lang="en-US" sz="2000" dirty="0"/>
          </a:p>
          <a:p>
            <a:pPr marL="0" indent="0">
              <a:buNone/>
            </a:pPr>
            <a:endParaRPr lang="en-US" sz="2000" dirty="0"/>
          </a:p>
          <a:p>
            <a:r>
              <a:rPr lang="en-GB" sz="2000" dirty="0"/>
              <a:t>There has been a huge increase in the number of websites that are being created. More and more clients are feeling the need for an online presence for their need. The future is ripe for web development as a field and if you are planning to make a career in it, now's the time.</a:t>
            </a:r>
            <a:endParaRPr lang="en-US" sz="2000" dirty="0"/>
          </a:p>
        </p:txBody>
      </p:sp>
    </p:spTree>
    <p:extLst>
      <p:ext uri="{BB962C8B-B14F-4D97-AF65-F5344CB8AC3E}">
        <p14:creationId xmlns:p14="http://schemas.microsoft.com/office/powerpoint/2010/main" val="1252647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smtClean="0">
                <a:latin typeface="Times New Roman" pitchFamily="18" charset="0"/>
                <a:cs typeface="Times New Roman" pitchFamily="18" charset="0"/>
              </a:rPr>
              <a:t>BIBLIOGRAPHY</a:t>
            </a:r>
            <a:endParaRPr lang="en-IN" sz="2800" b="1" dirty="0">
              <a:latin typeface="Times New Roman" pitchFamily="18" charset="0"/>
              <a:cs typeface="Times New Roman" pitchFamily="18" charset="0"/>
            </a:endParaRPr>
          </a:p>
        </p:txBody>
      </p:sp>
      <p:sp>
        <p:nvSpPr>
          <p:cNvPr id="3" name="Rectangle 2"/>
          <p:cNvSpPr/>
          <p:nvPr/>
        </p:nvSpPr>
        <p:spPr>
          <a:xfrm>
            <a:off x="251520" y="1196752"/>
            <a:ext cx="8784976" cy="3170099"/>
          </a:xfrm>
          <a:prstGeom prst="rect">
            <a:avLst/>
          </a:prstGeom>
        </p:spPr>
        <p:txBody>
          <a:bodyPr wrap="square">
            <a:spAutoFit/>
          </a:bodyPr>
          <a:lstStyle/>
          <a:p>
            <a:r>
              <a:rPr lang="en-GB" sz="2000" dirty="0" smtClean="0"/>
              <a:t>https</a:t>
            </a:r>
            <a:r>
              <a:rPr lang="en-GB" sz="2000" dirty="0"/>
              <a:t>://www.wikipedia.org</a:t>
            </a:r>
            <a:endParaRPr lang="en-US" sz="2000" dirty="0"/>
          </a:p>
          <a:p>
            <a:r>
              <a:rPr lang="en-GB" sz="2000" dirty="0"/>
              <a:t> </a:t>
            </a:r>
            <a:endParaRPr lang="en-US" sz="2000" dirty="0"/>
          </a:p>
          <a:p>
            <a:r>
              <a:rPr lang="en-GB" sz="2000" dirty="0"/>
              <a:t>https://www.tutorialspoint.com</a:t>
            </a:r>
            <a:endParaRPr lang="en-US" sz="2000" dirty="0"/>
          </a:p>
          <a:p>
            <a:r>
              <a:rPr lang="en-GB" sz="2000" dirty="0"/>
              <a:t> </a:t>
            </a:r>
            <a:endParaRPr lang="en-US" sz="2000" dirty="0"/>
          </a:p>
          <a:p>
            <a:r>
              <a:rPr lang="en-GB" sz="2000" dirty="0"/>
              <a:t> </a:t>
            </a:r>
            <a:r>
              <a:rPr lang="en-GB" sz="2000" dirty="0" smtClean="0"/>
              <a:t>https</a:t>
            </a:r>
            <a:r>
              <a:rPr lang="en-GB" sz="2000" dirty="0"/>
              <a:t>://www.geeksforgeeks.org</a:t>
            </a:r>
            <a:endParaRPr lang="en-US" sz="2000" dirty="0"/>
          </a:p>
          <a:p>
            <a:r>
              <a:rPr lang="en-GB" sz="2000" dirty="0"/>
              <a:t> </a:t>
            </a:r>
            <a:endParaRPr lang="en-US" sz="2000" dirty="0"/>
          </a:p>
          <a:p>
            <a:r>
              <a:rPr lang="en-GB" sz="2000" dirty="0"/>
              <a:t> </a:t>
            </a:r>
            <a:r>
              <a:rPr lang="en-GB" sz="2000" dirty="0" smtClean="0"/>
              <a:t>https</a:t>
            </a:r>
            <a:r>
              <a:rPr lang="en-GB" sz="2000" dirty="0"/>
              <a:t>://www.bootstrapcdn.com</a:t>
            </a:r>
            <a:endParaRPr lang="en-US" sz="2000" dirty="0"/>
          </a:p>
          <a:p>
            <a:r>
              <a:rPr lang="en-GB" sz="2000" dirty="0"/>
              <a:t> </a:t>
            </a:r>
            <a:endParaRPr lang="en-US" sz="2000" dirty="0"/>
          </a:p>
          <a:p>
            <a:r>
              <a:rPr lang="en-GB" sz="2000" dirty="0"/>
              <a:t> </a:t>
            </a:r>
            <a:r>
              <a:rPr lang="en-GB" sz="2000" dirty="0" smtClean="0"/>
              <a:t>https</a:t>
            </a:r>
            <a:r>
              <a:rPr lang="en-GB" sz="2000" dirty="0"/>
              <a:t>://www.youtube.com</a:t>
            </a:r>
            <a:endParaRPr lang="en-US" sz="2000" dirty="0"/>
          </a:p>
          <a:p>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534534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43608" y="868645"/>
            <a:ext cx="7128792" cy="4524315"/>
          </a:xfrm>
          <a:prstGeom prst="rect">
            <a:avLst/>
          </a:prstGeom>
          <a:noFill/>
        </p:spPr>
        <p:txBody>
          <a:bodyPr wrap="square" rtlCol="0">
            <a:spAutoFit/>
          </a:bodyPr>
          <a:lstStyle/>
          <a:p>
            <a:pPr algn="ctr"/>
            <a:r>
              <a:rPr lang="en-GB" sz="2800" b="1" u="sng" dirty="0" smtClean="0"/>
              <a:t>OBJECTIVE</a:t>
            </a:r>
            <a:endParaRPr lang="en-US" sz="2800" dirty="0"/>
          </a:p>
          <a:p>
            <a:pPr algn="ctr"/>
            <a:r>
              <a:rPr lang="en-GB" sz="2800" b="1" dirty="0"/>
              <a:t> </a:t>
            </a:r>
            <a:endParaRPr lang="en-US" sz="2800" dirty="0"/>
          </a:p>
          <a:p>
            <a:pPr algn="ctr"/>
            <a:r>
              <a:rPr lang="en-GB" sz="2800" b="1" dirty="0"/>
              <a:t> </a:t>
            </a:r>
            <a:endParaRPr lang="en-US" sz="2800" dirty="0"/>
          </a:p>
          <a:p>
            <a:pPr algn="ctr"/>
            <a:r>
              <a:rPr lang="en-GB" sz="2000" dirty="0"/>
              <a:t>Aim of this project is to provide a static website. This static websites allows businesses to explain their company's goals and objectives. The main purpose of our static website designing services it to provide you with an online presence. This would help you to showcase your products and earn business.</a:t>
            </a:r>
            <a:endParaRPr lang="en-US" sz="2000" dirty="0"/>
          </a:p>
          <a:p>
            <a:pPr algn="ctr"/>
            <a:r>
              <a:rPr lang="en-IN" sz="2800" dirty="0"/>
              <a:t/>
            </a:r>
            <a:br>
              <a:rPr lang="en-IN" sz="2800" dirty="0"/>
            </a:br>
            <a:r>
              <a:rPr lang="en-IN" sz="2800" dirty="0"/>
              <a:t> </a:t>
            </a:r>
          </a:p>
          <a:p>
            <a:pPr algn="ct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2523639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548680"/>
            <a:ext cx="7704856" cy="3539430"/>
          </a:xfrm>
          <a:prstGeom prst="rect">
            <a:avLst/>
          </a:prstGeom>
          <a:noFill/>
        </p:spPr>
        <p:txBody>
          <a:bodyPr wrap="square" rtlCol="0">
            <a:spAutoFit/>
          </a:bodyPr>
          <a:lstStyle/>
          <a:p>
            <a:pPr algn="ctr"/>
            <a:r>
              <a:rPr lang="en-IN" sz="2800" b="1" dirty="0" smtClean="0">
                <a:latin typeface="Times New Roman" pitchFamily="18" charset="0"/>
                <a:cs typeface="Times New Roman" pitchFamily="18" charset="0"/>
              </a:rPr>
              <a:t>INTRODUCTION</a:t>
            </a:r>
          </a:p>
          <a:p>
            <a:pPr algn="ctr"/>
            <a:endParaRPr lang="en-IN" sz="2800" dirty="0">
              <a:latin typeface="Times New Roman" pitchFamily="18" charset="0"/>
              <a:cs typeface="Times New Roman" pitchFamily="18" charset="0"/>
            </a:endParaRPr>
          </a:p>
          <a:p>
            <a:pPr algn="ctr"/>
            <a:r>
              <a:rPr lang="en-GB" sz="2000" b="1" u="sng" dirty="0"/>
              <a:t>INTRODUCTION TO MY WEBSITE</a:t>
            </a:r>
            <a:endParaRPr lang="en-US" sz="2000" dirty="0"/>
          </a:p>
          <a:p>
            <a:pPr algn="ctr"/>
            <a:r>
              <a:rPr lang="en-GB" sz="2000" b="1" dirty="0"/>
              <a:t> </a:t>
            </a:r>
            <a:endParaRPr lang="en-US" sz="2000" dirty="0"/>
          </a:p>
          <a:p>
            <a:pPr algn="ctr"/>
            <a:r>
              <a:rPr lang="en-GB" sz="2000" dirty="0"/>
              <a:t>Basically I have created a static website which is related to travelling. This website shows different places to visit and some featured destinations (whose rating is quite good) with their travelling plans which are worthy and exciting according to customers. And there is a travelling gallery which has photos of different places. </a:t>
            </a:r>
            <a:endParaRPr lang="en-US" sz="2000" dirty="0"/>
          </a:p>
          <a:p>
            <a:pPr algn="ct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2490843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1640" y="223703"/>
            <a:ext cx="6908304" cy="1117065"/>
          </a:xfrm>
        </p:spPr>
        <p:txBody>
          <a:bodyPr>
            <a:normAutofit/>
          </a:bodyPr>
          <a:lstStyle/>
          <a:p>
            <a:r>
              <a:rPr lang="en-IN" sz="2800" b="1" dirty="0" smtClean="0">
                <a:latin typeface="Times New Roman" pitchFamily="18" charset="0"/>
                <a:cs typeface="Times New Roman" pitchFamily="18" charset="0"/>
              </a:rPr>
              <a:t>PROBLEM STATEMENT</a:t>
            </a:r>
            <a:endParaRPr lang="en-IN" sz="2800" b="1" dirty="0">
              <a:latin typeface="Times New Roman" pitchFamily="18" charset="0"/>
              <a:cs typeface="Times New Roman" pitchFamily="18" charset="0"/>
            </a:endParaRPr>
          </a:p>
        </p:txBody>
      </p:sp>
      <p:sp>
        <p:nvSpPr>
          <p:cNvPr id="3" name="Subtitle 2"/>
          <p:cNvSpPr>
            <a:spLocks noGrp="1"/>
          </p:cNvSpPr>
          <p:nvPr>
            <p:ph type="subTitle" idx="1"/>
          </p:nvPr>
        </p:nvSpPr>
        <p:spPr>
          <a:xfrm>
            <a:off x="1331640" y="1700808"/>
            <a:ext cx="6908304" cy="4968552"/>
          </a:xfrm>
        </p:spPr>
        <p:txBody>
          <a:bodyPr>
            <a:noAutofit/>
          </a:bodyPr>
          <a:lstStyle/>
          <a:p>
            <a:r>
              <a:rPr lang="en-US" sz="2000" dirty="0">
                <a:solidFill>
                  <a:schemeClr val="tx1"/>
                </a:solidFill>
                <a:latin typeface="Times New Roman" pitchFamily="18" charset="0"/>
                <a:cs typeface="Times New Roman" pitchFamily="18" charset="0"/>
              </a:rPr>
              <a:t>The traditional tourism distribution channel faces a threat of the emerging IT</a:t>
            </a:r>
          </a:p>
          <a:p>
            <a:r>
              <a:rPr lang="en-US" sz="2000" dirty="0">
                <a:solidFill>
                  <a:schemeClr val="tx1"/>
                </a:solidFill>
                <a:latin typeface="Times New Roman" pitchFamily="18" charset="0"/>
                <a:cs typeface="Times New Roman" pitchFamily="18" charset="0"/>
              </a:rPr>
              <a:t>environment. Throughout years the </a:t>
            </a:r>
            <a:r>
              <a:rPr lang="en-US" sz="2000" dirty="0" smtClean="0">
                <a:solidFill>
                  <a:schemeClr val="tx1"/>
                </a:solidFill>
                <a:latin typeface="Times New Roman" pitchFamily="18" charset="0"/>
                <a:cs typeface="Times New Roman" pitchFamily="18" charset="0"/>
              </a:rPr>
              <a:t>travel </a:t>
            </a:r>
            <a:r>
              <a:rPr lang="en-US" sz="2000" dirty="0">
                <a:solidFill>
                  <a:schemeClr val="tx1"/>
                </a:solidFill>
                <a:latin typeface="Times New Roman" pitchFamily="18" charset="0"/>
                <a:cs typeface="Times New Roman" pitchFamily="18" charset="0"/>
              </a:rPr>
              <a:t>industry was dependent on the intermediaries, who</a:t>
            </a:r>
          </a:p>
          <a:p>
            <a:r>
              <a:rPr lang="en-US" sz="2000" dirty="0">
                <a:solidFill>
                  <a:schemeClr val="tx1"/>
                </a:solidFill>
                <a:latin typeface="Times New Roman" pitchFamily="18" charset="0"/>
                <a:cs typeface="Times New Roman" pitchFamily="18" charset="0"/>
              </a:rPr>
              <a:t>enabled the interaction between the suppliers and the </a:t>
            </a:r>
            <a:r>
              <a:rPr lang="en-US" sz="2000" dirty="0" smtClean="0">
                <a:solidFill>
                  <a:schemeClr val="tx1"/>
                </a:solidFill>
                <a:latin typeface="Times New Roman" pitchFamily="18" charset="0"/>
                <a:cs typeface="Times New Roman" pitchFamily="18" charset="0"/>
              </a:rPr>
              <a:t>customers</a:t>
            </a:r>
            <a:r>
              <a:rPr lang="hi-IN" sz="2000" dirty="0" smtClean="0">
                <a:solidFill>
                  <a:schemeClr val="tx1"/>
                </a:solidFill>
                <a:latin typeface="Times New Roman" pitchFamily="18" charset="0"/>
                <a:cs typeface="Times New Roman" pitchFamily="18" charset="0"/>
              </a:rPr>
              <a:t>.</a:t>
            </a:r>
          </a:p>
          <a:p>
            <a:r>
              <a:rPr lang="en-US" sz="2000" dirty="0">
                <a:solidFill>
                  <a:schemeClr val="tx1"/>
                </a:solidFill>
                <a:latin typeface="Times New Roman" pitchFamily="18" charset="0"/>
                <a:cs typeface="Times New Roman" pitchFamily="18" charset="0"/>
              </a:rPr>
              <a:t>The internet allows a wide range of benefits for the companies and the customers, making the</a:t>
            </a:r>
          </a:p>
          <a:p>
            <a:r>
              <a:rPr lang="en-US" sz="2000" dirty="0">
                <a:solidFill>
                  <a:schemeClr val="tx1"/>
                </a:solidFill>
                <a:latin typeface="Times New Roman" pitchFamily="18" charset="0"/>
                <a:cs typeface="Times New Roman" pitchFamily="18" charset="0"/>
              </a:rPr>
              <a:t>information widely available, reducing the difficulties in purchasing, marketing and distribution,</a:t>
            </a:r>
          </a:p>
          <a:p>
            <a:r>
              <a:rPr lang="en-US" sz="2000" dirty="0">
                <a:solidFill>
                  <a:schemeClr val="tx1"/>
                </a:solidFill>
                <a:latin typeface="Times New Roman" pitchFamily="18" charset="0"/>
                <a:cs typeface="Times New Roman" pitchFamily="18" charset="0"/>
              </a:rPr>
              <a:t>allowing the sellers and the buyers to direct transact with each </a:t>
            </a:r>
            <a:r>
              <a:rPr lang="en-US" sz="2000" dirty="0" smtClean="0">
                <a:solidFill>
                  <a:schemeClr val="tx1"/>
                </a:solidFill>
                <a:latin typeface="Times New Roman" pitchFamily="18" charset="0"/>
                <a:cs typeface="Times New Roman" pitchFamily="18" charset="0"/>
              </a:rPr>
              <a:t>other. </a:t>
            </a:r>
            <a:endParaRPr lang="en-IN"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4261471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smtClean="0">
                <a:latin typeface="Times New Roman" pitchFamily="18" charset="0"/>
                <a:cs typeface="Times New Roman" pitchFamily="18" charset="0"/>
              </a:rPr>
              <a:t>LEVEL 1 DFD</a:t>
            </a:r>
            <a:endParaRPr lang="en-IN" sz="2800" b="1" dirty="0">
              <a:latin typeface="Times New Roman" pitchFamily="18" charset="0"/>
              <a:cs typeface="Times New Roman" pitchFamily="18" charset="0"/>
            </a:endParaRPr>
          </a:p>
        </p:txBody>
      </p:sp>
      <p:pic>
        <p:nvPicPr>
          <p:cNvPr id="1026" name="Picture 2" descr="C:\Users\prady\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625" y="1484784"/>
            <a:ext cx="7778750" cy="295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435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smtClean="0">
                <a:latin typeface="Times New Roman" pitchFamily="18" charset="0"/>
                <a:cs typeface="Times New Roman" pitchFamily="18" charset="0"/>
              </a:rPr>
              <a:t>ER DIAGRAM</a:t>
            </a:r>
            <a:endParaRPr lang="en-IN" sz="2800" b="1" dirty="0">
              <a:latin typeface="Times New Roman" pitchFamily="18" charset="0"/>
              <a:cs typeface="Times New Roman" pitchFamily="18" charset="0"/>
            </a:endParaRPr>
          </a:p>
        </p:txBody>
      </p:sp>
      <p:pic>
        <p:nvPicPr>
          <p:cNvPr id="2050" name="Picture 2" descr="C:\Users\prady\Desktop\Untitled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3608"/>
            <a:ext cx="8957796" cy="460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276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032" y="404664"/>
            <a:ext cx="7165360" cy="966936"/>
          </a:xfrm>
        </p:spPr>
        <p:txBody>
          <a:bodyPr>
            <a:normAutofit/>
          </a:bodyPr>
          <a:lstStyle/>
          <a:p>
            <a:r>
              <a:rPr lang="en-IN" sz="2800" b="1" dirty="0" smtClean="0">
                <a:latin typeface="Times New Roman" pitchFamily="18" charset="0"/>
                <a:cs typeface="Times New Roman" pitchFamily="18" charset="0"/>
              </a:rPr>
              <a:t>SNAPSHOTS</a:t>
            </a:r>
            <a:endParaRPr lang="en-IN" sz="2800" b="1" dirty="0">
              <a:latin typeface="Times New Roman" pitchFamily="18" charset="0"/>
              <a:cs typeface="Times New Roman" pitchFamily="18" charset="0"/>
            </a:endParaRPr>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3"/>
          <p:cNvSpPr>
            <a:spLocks noChangeArrowheads="1"/>
          </p:cNvSpPr>
          <p:nvPr/>
        </p:nvSpPr>
        <p:spPr bwMode="auto">
          <a:xfrm>
            <a:off x="854752" y="1279213"/>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Helvetica Neue"/>
                <a:cs typeface="Times New Roman" pitchFamily="18" charset="0"/>
              </a:rPr>
              <a:t/>
            </a:r>
            <a:br>
              <a:rPr kumimoji="0" lang="en-US" sz="2000" b="0" i="0" u="none" strike="noStrike" cap="none" normalizeH="0" baseline="0" dirty="0" smtClean="0">
                <a:ln>
                  <a:noFill/>
                </a:ln>
                <a:solidFill>
                  <a:srgbClr val="000000"/>
                </a:solidFill>
                <a:effectLst/>
                <a:latin typeface="Times New Roman" pitchFamily="18" charset="0"/>
                <a:ea typeface="Helvetica Neue"/>
                <a:cs typeface="Times New Roman" pitchFamily="18" charset="0"/>
              </a:rPr>
            </a:b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3080" name="Picture 8" descr="C:\Users\prady\Desktop\Travel\SNAPSHOT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152" y="1679847"/>
            <a:ext cx="7968208" cy="448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850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rady\Desktop\Travel\SNAPSHOT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836712"/>
            <a:ext cx="8856984" cy="4982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764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prady\Desktop\Travel\SNAPSHOTS\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692696"/>
            <a:ext cx="8640960" cy="4860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871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TotalTime>
  <Words>199</Words>
  <Application>Microsoft Office PowerPoint</Application>
  <PresentationFormat>On-screen Show (4:3)</PresentationFormat>
  <Paragraphs>48</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 TRAVEL WEBSITE   PRADYUMAN PRATAP SINGH  2017-301-125  Dr. Samar Wazir</vt:lpstr>
      <vt:lpstr>PowerPoint Presentation</vt:lpstr>
      <vt:lpstr>PowerPoint Presentation</vt:lpstr>
      <vt:lpstr>PROBLEM STATEMENT</vt:lpstr>
      <vt:lpstr>LEVEL 1 DFD</vt:lpstr>
      <vt:lpstr>ER DIAGRAM</vt:lpstr>
      <vt:lpstr>SNAPSHOTS</vt:lpstr>
      <vt:lpstr>PowerPoint Presentation</vt:lpstr>
      <vt:lpstr>PowerPoint Presentation</vt:lpstr>
      <vt:lpstr>PowerPoint Presentation</vt:lpstr>
      <vt:lpstr>PowerPoint Presentation</vt:lpstr>
      <vt:lpstr>PowerPoint Presentation</vt:lpstr>
      <vt:lpstr>CONCLUSION</vt:lpstr>
      <vt:lpstr>LIMITATIONS AND FUTURE SCOPE</vt:lpstr>
      <vt:lpstr>PowerPoint Presentation</vt:lpstr>
      <vt:lpstr>BIBLIOGRAPHY</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CHAT WITH USERS AND ROOMS  VAISHALI JAIN  2017-301-175  MS. POOJA GUPTA</dc:title>
  <dc:creator>vaishali jain</dc:creator>
  <cp:lastModifiedBy>Pradyuman Rajput</cp:lastModifiedBy>
  <cp:revision>23</cp:revision>
  <dcterms:created xsi:type="dcterms:W3CDTF">2020-09-19T16:20:26Z</dcterms:created>
  <dcterms:modified xsi:type="dcterms:W3CDTF">2020-09-22T17:24:25Z</dcterms:modified>
</cp:coreProperties>
</file>